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82991-FFB9-43C6-9756-17AFE35E02E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E348A-E274-481B-A9AB-AB52E18DEC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JOHN KAO’S MODEL ON ENTREPRENEURSHIP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John </a:t>
            </a:r>
            <a:r>
              <a:rPr lang="en-US" dirty="0"/>
              <a:t>Kao has developed a conceptual model of entrepreneurship in his article: </a:t>
            </a:r>
            <a:r>
              <a:rPr lang="en-US" dirty="0" smtClean="0"/>
              <a:t>Entrepreneurship, creativity </a:t>
            </a:r>
            <a:r>
              <a:rPr lang="en-US" dirty="0"/>
              <a:t>and organization in 1989. This model has four main aspects:</a:t>
            </a:r>
          </a:p>
          <a:p>
            <a:pPr algn="just">
              <a:buNone/>
            </a:pPr>
            <a:r>
              <a:rPr lang="en-US" dirty="0"/>
              <a:t>1. Entrepreneurial Personality: The overall success of a new venture largely depends upon </a:t>
            </a:r>
            <a:r>
              <a:rPr lang="en-US" dirty="0" smtClean="0"/>
              <a:t>the skill</a:t>
            </a:r>
            <a:r>
              <a:rPr lang="en-US" dirty="0"/>
              <a:t>, qualities, traits and determination of the entrepreneur.</a:t>
            </a:r>
          </a:p>
          <a:p>
            <a:pPr algn="just">
              <a:buNone/>
            </a:pPr>
            <a:r>
              <a:rPr lang="en-US" dirty="0"/>
              <a:t>2. Entrepreneurial Task: It is a role played by entrepreneur in an enterprise. The major task of </a:t>
            </a:r>
            <a:r>
              <a:rPr lang="en-US" dirty="0" smtClean="0"/>
              <a:t>the entrepreneur </a:t>
            </a:r>
            <a:r>
              <a:rPr lang="en-US" dirty="0"/>
              <a:t>is to recognize and exploit opportunities.</a:t>
            </a:r>
          </a:p>
          <a:p>
            <a:pPr algn="just">
              <a:buNone/>
            </a:pPr>
            <a:r>
              <a:rPr lang="en-US" dirty="0"/>
              <a:t>3. Entrepreneurial Environment: It involves the availability of resources, </a:t>
            </a:r>
            <a:r>
              <a:rPr lang="en-US" dirty="0" smtClean="0"/>
              <a:t>infrastructure, competitive </a:t>
            </a:r>
            <a:r>
              <a:rPr lang="en-US" dirty="0"/>
              <a:t>pressures, social values, rules and regulations, stage of technology etc.</a:t>
            </a:r>
          </a:p>
          <a:p>
            <a:pPr algn="just">
              <a:buNone/>
            </a:pPr>
            <a:r>
              <a:rPr lang="en-US" dirty="0"/>
              <a:t>4. Organizational Context: It is the immediate setting in which creative and entrepreneurial </a:t>
            </a:r>
            <a:r>
              <a:rPr lang="en-US" dirty="0" smtClean="0"/>
              <a:t>work takes </a:t>
            </a:r>
            <a:r>
              <a:rPr lang="en-US" dirty="0"/>
              <a:t>place. It involves the structure, rules, policies, culture, human resource </a:t>
            </a:r>
            <a:r>
              <a:rPr lang="en-US" dirty="0" smtClean="0"/>
              <a:t>system, communication </a:t>
            </a:r>
            <a:r>
              <a:rPr lang="en-US" dirty="0"/>
              <a:t>system.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According to Kao, the most successful entrepreneur is one who adapts himself to the </a:t>
            </a:r>
            <a:r>
              <a:rPr lang="en-US" dirty="0" smtClean="0"/>
              <a:t>changing needs </a:t>
            </a:r>
            <a:r>
              <a:rPr lang="en-US" dirty="0"/>
              <a:t>of the environment and makes it hospitable for the growth of his business enterprise. </a:t>
            </a:r>
            <a:r>
              <a:rPr lang="en-US" dirty="0" smtClean="0"/>
              <a:t>This ECO </a:t>
            </a:r>
            <a:r>
              <a:rPr lang="en-US" dirty="0"/>
              <a:t>(Entrepreneurship, creativity ad organization) analysis frame work developed </a:t>
            </a:r>
            <a:r>
              <a:rPr lang="en-US" dirty="0" smtClean="0"/>
              <a:t>and conceptualized </a:t>
            </a:r>
            <a:r>
              <a:rPr lang="en-US" dirty="0"/>
              <a:t>by John J. Kao contributes a great deal to the emergence as well as sustenance </a:t>
            </a:r>
            <a:r>
              <a:rPr lang="en-US" dirty="0" smtClean="0"/>
              <a:t>of entrepreneurship </a:t>
            </a:r>
            <a:r>
              <a:rPr lang="en-US" dirty="0"/>
              <a:t>and entrepreneurial talent in the prevailing business </a:t>
            </a:r>
            <a:r>
              <a:rPr lang="en-US" dirty="0" smtClean="0"/>
              <a:t>environment.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JOHN KAO’S MODEL ON ENTREPRENEURSHIP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KAO’S MODEL ON ENTREPRENEURSHIP</dc:title>
  <dc:creator>Hp</dc:creator>
  <cp:lastModifiedBy>Hp</cp:lastModifiedBy>
  <cp:revision>1</cp:revision>
  <dcterms:created xsi:type="dcterms:W3CDTF">2025-03-17T03:10:26Z</dcterms:created>
  <dcterms:modified xsi:type="dcterms:W3CDTF">2025-03-17T03:15:45Z</dcterms:modified>
</cp:coreProperties>
</file>